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4" r:id="rId3"/>
    <p:sldId id="289" r:id="rId4"/>
    <p:sldId id="280" r:id="rId5"/>
    <p:sldId id="290" r:id="rId6"/>
    <p:sldId id="300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2021/10/10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91544" y="1467117"/>
            <a:ext cx="1148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Compare to The Knowledge: Graph Neural Fake 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News Detection with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External Knowledge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728866" y="5243773"/>
            <a:ext cx="10614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 2021</a:t>
            </a:r>
          </a:p>
          <a:p>
            <a:pPr algn="ctr"/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https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://github.com/ytc272098215/FakeNewsDetection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10132261" y="5922634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2021.10.10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535" y="3185200"/>
            <a:ext cx="8676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Linmei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Tianchi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Luhao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Zhang,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Wanjun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Zhong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Duyu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Tang,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Nan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Duan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Ming Zhou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 of Computer Science, Beijing University of Posts and Telecommunications</a:t>
            </a:r>
          </a:p>
          <a:p>
            <a:pPr algn="ctr"/>
            <a:r>
              <a:rPr lang="en-US" altLang="zh-CN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Meituan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Sun </a:t>
            </a:r>
            <a:r>
              <a:rPr lang="en-US" altLang="zh-CN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Yat-sen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Asia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Ablation Study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90" y="1595438"/>
            <a:ext cx="6861105" cy="387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Analysis of Top Assigned Topic Number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96" y="1795464"/>
            <a:ext cx="6324474" cy="34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Case Study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62" y="1611490"/>
            <a:ext cx="9128468" cy="423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155" y="7530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8" y="1610677"/>
            <a:ext cx="9173924" cy="420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" y="601073"/>
            <a:ext cx="10257182" cy="625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Directed Heterogeneous Document Graph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1439103"/>
            <a:ext cx="1163796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21" y="5800977"/>
            <a:ext cx="1323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5349738"/>
            <a:ext cx="30575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52" y="5264013"/>
            <a:ext cx="3962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52" y="5822887"/>
            <a:ext cx="1485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52" y="5775262"/>
            <a:ext cx="1819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52" y="6360196"/>
            <a:ext cx="3276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6353339"/>
            <a:ext cx="1895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452" y="5799075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Directed heterogeneous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document graph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Heterogeneous Graph Convolution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5" y="1373101"/>
            <a:ext cx="7953040" cy="227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94" y="3651084"/>
            <a:ext cx="3359289" cy="6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44" y="4638511"/>
            <a:ext cx="3951217" cy="47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76" y="5111246"/>
            <a:ext cx="3537277" cy="4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0" y="4415821"/>
            <a:ext cx="3005199" cy="32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05" y="4938709"/>
            <a:ext cx="888914" cy="27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922" y="4905888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Sentence feature vector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13" y="5382477"/>
            <a:ext cx="444457" cy="2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70" y="5353011"/>
            <a:ext cx="330018" cy="27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807" y="5322493"/>
            <a:ext cx="1895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Topic one-hot vector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3" y="5870158"/>
            <a:ext cx="1099167" cy="2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41" y="5836808"/>
            <a:ext cx="808701" cy="25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07" y="3962369"/>
            <a:ext cx="1231491" cy="2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324" y="3904323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Three types of nodes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8" y="6332284"/>
            <a:ext cx="779548" cy="20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44" y="4262856"/>
            <a:ext cx="1313061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2294" y="4201383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Attention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matrix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049" y="5175244"/>
            <a:ext cx="2445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Type-level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attention weight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25" y="5602204"/>
            <a:ext cx="2792370" cy="26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07" y="6096749"/>
            <a:ext cx="2495035" cy="2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>
            <a:stCxn id="1036" idx="3"/>
          </p:cNvCxnSpPr>
          <p:nvPr/>
        </p:nvCxnSpPr>
        <p:spPr>
          <a:xfrm flipV="1">
            <a:off x="8666842" y="6223676"/>
            <a:ext cx="951836" cy="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42129" y="5958249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Max pooling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53" y="6059035"/>
            <a:ext cx="860725" cy="27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181" y="6497910"/>
            <a:ext cx="775271" cy="26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51617" y="6479079"/>
            <a:ext cx="2906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Contextual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entity representations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656" y="677366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Entity Comparison Network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9" y="4072936"/>
            <a:ext cx="4050498" cy="4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54" y="4495520"/>
            <a:ext cx="2933614" cy="3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04" y="5252647"/>
            <a:ext cx="3506535" cy="40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00" y="6018762"/>
            <a:ext cx="3801880" cy="40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8" y="1222241"/>
            <a:ext cx="6555885" cy="24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6" y="3676315"/>
            <a:ext cx="943103" cy="2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65" y="3678808"/>
            <a:ext cx="973158" cy="29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76" y="4141548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Gating: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0195" y="4108558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Gating vector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36" y="4113924"/>
            <a:ext cx="789674" cy="28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61" y="4864466"/>
            <a:ext cx="864973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3711" y="4863123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Real-value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vector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4" y="4508306"/>
            <a:ext cx="1047923" cy="27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595" y="5252648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vector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04" y="5677519"/>
            <a:ext cx="961043" cy="21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08" y="6062162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Comparison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function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23" y="6050149"/>
            <a:ext cx="1262513" cy="29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7" y="6536215"/>
            <a:ext cx="1601792" cy="2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52369" y="6369700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Max pooling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964725" y="6652645"/>
            <a:ext cx="951836" cy="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49" y="6536215"/>
            <a:ext cx="744021" cy="27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Training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1" y="1285461"/>
            <a:ext cx="7484165" cy="456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2" y="6152049"/>
            <a:ext cx="3512658" cy="38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56" y="6096246"/>
            <a:ext cx="4064070" cy="63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2405064"/>
            <a:ext cx="12046226" cy="18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Experimental Results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520"/>
            <a:ext cx="5539614" cy="47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1455770"/>
            <a:ext cx="5910469" cy="496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18640</TotalTime>
  <Words>129</Words>
  <Application>Microsoft Office PowerPoint</Application>
  <PresentationFormat>自定义</PresentationFormat>
  <Paragraphs>34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Introduction</vt:lpstr>
      <vt:lpstr>PowerPoint 演示文稿</vt:lpstr>
      <vt:lpstr>Directed Heterogeneous Document Graph</vt:lpstr>
      <vt:lpstr>Heterogeneous Graph Convolution</vt:lpstr>
      <vt:lpstr>Entity Comparison Network</vt:lpstr>
      <vt:lpstr>Model Training</vt:lpstr>
      <vt:lpstr>Experiments</vt:lpstr>
      <vt:lpstr>Experimental Results</vt:lpstr>
      <vt:lpstr>Ablation Study</vt:lpstr>
      <vt:lpstr>Analysis of Top Assigned Topic Number</vt:lpstr>
      <vt:lpstr>Case Study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757</cp:revision>
  <dcterms:created xsi:type="dcterms:W3CDTF">2017-04-22T07:59:29Z</dcterms:created>
  <dcterms:modified xsi:type="dcterms:W3CDTF">2021-10-10T06:43:42Z</dcterms:modified>
</cp:coreProperties>
</file>